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148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0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Beschrif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pPr/>
              <a:t>14.12.2015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84" name="Gruppieren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8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9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0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1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2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3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4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5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6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97" name="Bildplatzhalter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grpSp>
        <p:nvGrpSpPr>
          <p:cNvPr id="98" name="Gruppieren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3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6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111" name="Bildplatzhalter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grpSp>
        <p:nvGrpSpPr>
          <p:cNvPr id="112" name="Gruppieren 111"/>
          <p:cNvGrpSpPr/>
          <p:nvPr/>
        </p:nvGrpSpPr>
        <p:grpSpPr>
          <a:xfrm>
            <a:off x="5322489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125" name="Bildplatzhalter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6465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26" name="Textplatzhalter 3"/>
          <p:cNvSpPr>
            <a:spLocks noGrp="1"/>
          </p:cNvSpPr>
          <p:nvPr>
            <p:ph type="body" sz="half" idx="21"/>
          </p:nvPr>
        </p:nvSpPr>
        <p:spPr>
          <a:xfrm>
            <a:off x="9066214" y="2048893"/>
            <a:ext cx="22860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ihand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Freihand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ihand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1" name="Freihand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12" name="Freihand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ihand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ihand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ihand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ihand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ihand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ihand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ihand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14.12.2015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Beschrif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pPr/>
              <a:t>14.12.2015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574431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6285120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6" name="Bildplatzhalter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7" name="Bildplatzhalter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09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9" name="Textplatzhalter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half" idx="19"/>
          </p:nvPr>
        </p:nvSpPr>
        <p:spPr>
          <a:xfrm>
            <a:off x="6742908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Beschriftun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pPr/>
              <a:t>14.12.2015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35" name="Gruppieren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4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5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52" name="Gruppieren 51"/>
          <p:cNvGrpSpPr>
            <a:grpSpLocks noChangeAspect="1"/>
          </p:cNvGrpSpPr>
          <p:nvPr/>
        </p:nvGrpSpPr>
        <p:grpSpPr>
          <a:xfrm rot="5400000">
            <a:off x="263071" y="1127733"/>
            <a:ext cx="4114800" cy="3381614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65" name="Gruppieren 64"/>
          <p:cNvGrpSpPr>
            <a:grpSpLocks noChangeAspect="1"/>
          </p:cNvGrpSpPr>
          <p:nvPr/>
        </p:nvGrpSpPr>
        <p:grpSpPr>
          <a:xfrm rot="5400000">
            <a:off x="7803905" y="1127738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8" name="Bildplatzhalter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9" name="Bildplatzhalter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0" name="Bildplatzhalter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1" name="Textplatzhalter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2" name="Textplatzhalter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3" name="Textplatzhalter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de-DE" smtClean="0"/>
              <a:pPr/>
              <a:t>14.12.2015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62184" y="2083242"/>
            <a:ext cx="6858002" cy="862054"/>
          </a:xfrm>
        </p:spPr>
        <p:txBody>
          <a:bodyPr/>
          <a:lstStyle/>
          <a:p>
            <a:r>
              <a:rPr lang="de-CH" dirty="0" smtClean="0"/>
              <a:t>Minecraft mit </a:t>
            </a:r>
            <a:r>
              <a:rPr lang="de-CH" dirty="0" err="1" smtClean="0"/>
              <a:t>Unity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62184" y="2945296"/>
            <a:ext cx="8149824" cy="489668"/>
          </a:xfrm>
        </p:spPr>
        <p:txBody>
          <a:bodyPr>
            <a:normAutofit/>
          </a:bodyPr>
          <a:lstStyle/>
          <a:p>
            <a:r>
              <a:rPr lang="en-US" sz="2000" dirty="0"/>
              <a:t>Mike </a:t>
            </a:r>
            <a:r>
              <a:rPr lang="en-US" sz="2000" dirty="0" err="1"/>
              <a:t>Gernet</a:t>
            </a:r>
            <a:r>
              <a:rPr lang="en-US" sz="2000" dirty="0"/>
              <a:t> | Stefan </a:t>
            </a:r>
            <a:r>
              <a:rPr lang="en-US" sz="2000" dirty="0" err="1"/>
              <a:t>Winterberger</a:t>
            </a:r>
            <a:r>
              <a:rPr lang="en-US" sz="2000" dirty="0"/>
              <a:t> | Fabian Wüthrich | Simon </a:t>
            </a:r>
            <a:r>
              <a:rPr lang="en-US" sz="2000" dirty="0" err="1"/>
              <a:t>Erni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88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618788" cy="1219200"/>
          </a:xfrm>
        </p:spPr>
        <p:txBody>
          <a:bodyPr/>
          <a:lstStyle/>
          <a:p>
            <a:r>
              <a:rPr lang="de-CH" dirty="0" smtClean="0"/>
              <a:t>World Generation in </a:t>
            </a:r>
            <a:r>
              <a:rPr lang="de-CH" dirty="0" err="1" smtClean="0"/>
              <a:t>Unity</a:t>
            </a:r>
            <a:r>
              <a:rPr lang="de-CH" dirty="0" smtClean="0"/>
              <a:t> – Methode </a:t>
            </a:r>
            <a:r>
              <a:rPr lang="de-CH" dirty="0" err="1" smtClean="0"/>
              <a:t>Copy</a:t>
            </a:r>
            <a:r>
              <a:rPr lang="de-CH" dirty="0" smtClean="0"/>
              <a:t> ‘ n ‘ Paste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Es sind einige Objekte vordefiniert</a:t>
            </a:r>
            <a:endParaRPr lang="de-CH" dirty="0"/>
          </a:p>
          <a:p>
            <a:pPr lvl="1"/>
            <a:r>
              <a:rPr lang="de-CH" dirty="0" smtClean="0"/>
              <a:t>Baum</a:t>
            </a:r>
          </a:p>
          <a:p>
            <a:pPr lvl="1"/>
            <a:r>
              <a:rPr lang="de-CH" dirty="0" smtClean="0"/>
              <a:t>Dreck Block</a:t>
            </a:r>
          </a:p>
          <a:p>
            <a:pPr lvl="1"/>
            <a:r>
              <a:rPr lang="de-CH" dirty="0" smtClean="0"/>
              <a:t>Stein Block</a:t>
            </a:r>
          </a:p>
          <a:p>
            <a:pPr lvl="1"/>
            <a:r>
              <a:rPr lang="de-CH" dirty="0" smtClean="0"/>
              <a:t>Holz Block</a:t>
            </a:r>
          </a:p>
          <a:p>
            <a:pPr lvl="1"/>
            <a:r>
              <a:rPr lang="de-CH" dirty="0" smtClean="0"/>
              <a:t>Blätter Block</a:t>
            </a:r>
          </a:p>
          <a:p>
            <a:pPr lvl="1"/>
            <a:endParaRPr lang="de-CH" dirty="0"/>
          </a:p>
          <a:p>
            <a:r>
              <a:rPr lang="de-CH" dirty="0" smtClean="0"/>
              <a:t>Zur Laufzeit Kopien generiert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7" y="1752600"/>
            <a:ext cx="42862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World Generation – Algorithmus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600"/>
            <a:ext cx="5437186" cy="4982030"/>
          </a:xfrm>
        </p:spPr>
        <p:txBody>
          <a:bodyPr>
            <a:normAutofit/>
          </a:bodyPr>
          <a:lstStyle/>
          <a:p>
            <a:r>
              <a:rPr lang="de-CH" dirty="0" smtClean="0"/>
              <a:t>Nehme Spielfeldgrösse – X &amp; Y</a:t>
            </a:r>
          </a:p>
          <a:p>
            <a:endParaRPr lang="de-CH" dirty="0"/>
          </a:p>
          <a:p>
            <a:r>
              <a:rPr lang="de-CH" dirty="0" smtClean="0"/>
              <a:t>Für jedes Element</a:t>
            </a:r>
            <a:br>
              <a:rPr lang="de-CH" dirty="0" smtClean="0"/>
            </a:br>
            <a:r>
              <a:rPr lang="de-CH" dirty="0" smtClean="0"/>
              <a:t>generiere eine Höhe</a:t>
            </a:r>
          </a:p>
          <a:p>
            <a:endParaRPr lang="de-CH" dirty="0"/>
          </a:p>
          <a:p>
            <a:r>
              <a:rPr lang="de-CH" dirty="0" smtClean="0"/>
              <a:t>Fülle zufällig mit Stein oder Dreck</a:t>
            </a:r>
          </a:p>
          <a:p>
            <a:endParaRPr lang="de-CH" dirty="0"/>
          </a:p>
          <a:p>
            <a:r>
              <a:rPr lang="de-CH" dirty="0" smtClean="0"/>
              <a:t>Zuoberst:</a:t>
            </a:r>
            <a:br>
              <a:rPr lang="de-CH" dirty="0" smtClean="0"/>
            </a:br>
            <a:r>
              <a:rPr lang="de-CH" dirty="0" smtClean="0"/>
              <a:t>Generiere zufällig ein Baum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7174141" y="1580697"/>
            <a:ext cx="1582056" cy="602343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298450" prstMaterial="legacyWirefram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ieren 8"/>
          <p:cNvGrpSpPr/>
          <p:nvPr/>
        </p:nvGrpSpPr>
        <p:grpSpPr>
          <a:xfrm>
            <a:off x="7143071" y="2514146"/>
            <a:ext cx="1632856" cy="1372507"/>
            <a:chOff x="7278914" y="3249384"/>
            <a:chExt cx="1632856" cy="1372507"/>
          </a:xfrm>
        </p:grpSpPr>
        <p:sp>
          <p:nvSpPr>
            <p:cNvPr id="5" name="Rechteck 4"/>
            <p:cNvSpPr/>
            <p:nvPr/>
          </p:nvSpPr>
          <p:spPr>
            <a:xfrm>
              <a:off x="7278914" y="3643086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123825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/>
            <p:cNvSpPr/>
            <p:nvPr/>
          </p:nvSpPr>
          <p:spPr>
            <a:xfrm>
              <a:off x="7707085" y="4041320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762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/>
            <p:cNvSpPr/>
            <p:nvPr/>
          </p:nvSpPr>
          <p:spPr>
            <a:xfrm>
              <a:off x="8135256" y="3249384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1524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/>
            <p:cNvSpPr/>
            <p:nvPr/>
          </p:nvSpPr>
          <p:spPr>
            <a:xfrm>
              <a:off x="8483599" y="3647620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1016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hteck 10"/>
          <p:cNvSpPr/>
          <p:nvPr/>
        </p:nvSpPr>
        <p:spPr>
          <a:xfrm>
            <a:off x="7268483" y="4801056"/>
            <a:ext cx="428171" cy="580571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1238250" contourW="12700" prstMaterial="legacyWireframe"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7696654" y="5199290"/>
            <a:ext cx="428171" cy="580571"/>
          </a:xfrm>
          <a:prstGeom prst="rect">
            <a:avLst/>
          </a:prstGeom>
          <a:solidFill>
            <a:srgbClr val="92D050"/>
          </a:solidFill>
          <a:scene3d>
            <a:camera prst="isometricOffAxis1Top"/>
            <a:lightRig rig="threePt" dir="t">
              <a:rot lat="0" lon="0" rev="3000000"/>
            </a:lightRig>
          </a:scene3d>
          <a:sp3d z="114300" extrusionH="762000" contourW="12700" prstMaterial="legacyWireframe">
            <a:contourClr>
              <a:srgbClr val="92D05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8124825" y="4407354"/>
            <a:ext cx="428171" cy="580571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1524000" contourW="12700" prstMaterial="legacyWireframe"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8473168" y="4805590"/>
            <a:ext cx="428171" cy="580571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1016000" contourW="12700" prstMaterial="legacyWireframe"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First Player 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Danke </a:t>
            </a:r>
            <a:r>
              <a:rPr lang="de-CH" dirty="0" err="1" smtClean="0"/>
              <a:t>Unity</a:t>
            </a:r>
            <a:r>
              <a:rPr lang="de-CH" dirty="0" smtClean="0"/>
              <a:t>!</a:t>
            </a:r>
          </a:p>
          <a:p>
            <a:r>
              <a:rPr lang="de-CH" dirty="0" smtClean="0"/>
              <a:t>Gratis mit dabei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44976"/>
          <a:stretch/>
        </p:blipFill>
        <p:spPr>
          <a:xfrm>
            <a:off x="4808764" y="1333500"/>
            <a:ext cx="2861582" cy="4572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2470" r="10741"/>
          <a:stretch/>
        </p:blipFill>
        <p:spPr>
          <a:xfrm>
            <a:off x="7927748" y="1485900"/>
            <a:ext cx="368368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DEMO TIME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Lessons</a:t>
            </a:r>
            <a:r>
              <a:rPr lang="de-CH" dirty="0" smtClean="0"/>
              <a:t> </a:t>
            </a:r>
            <a:r>
              <a:rPr lang="de-CH" dirty="0" err="1" smtClean="0"/>
              <a:t>Learned</a:t>
            </a:r>
            <a:r>
              <a:rPr lang="de-CH" dirty="0" smtClean="0"/>
              <a:t> – </a:t>
            </a:r>
            <a:r>
              <a:rPr lang="de-CH" dirty="0" err="1" smtClean="0"/>
              <a:t>tl;dr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599"/>
            <a:ext cx="10058400" cy="4793343"/>
          </a:xfrm>
        </p:spPr>
        <p:txBody>
          <a:bodyPr>
            <a:normAutofit/>
          </a:bodyPr>
          <a:lstStyle/>
          <a:p>
            <a:r>
              <a:rPr lang="de-CH" dirty="0" smtClean="0"/>
              <a:t>Interessante Erfahrung</a:t>
            </a:r>
          </a:p>
          <a:p>
            <a:endParaRPr lang="de-CH" dirty="0"/>
          </a:p>
          <a:p>
            <a:r>
              <a:rPr lang="de-CH" dirty="0" smtClean="0"/>
              <a:t>Riesige </a:t>
            </a:r>
            <a:r>
              <a:rPr lang="de-CH" dirty="0" err="1" smtClean="0"/>
              <a:t>Gameengine</a:t>
            </a:r>
            <a:r>
              <a:rPr lang="de-CH" dirty="0" smtClean="0"/>
              <a:t> – Riesige Möglichkeiten</a:t>
            </a:r>
          </a:p>
          <a:p>
            <a:endParaRPr lang="de-CH" dirty="0"/>
          </a:p>
          <a:p>
            <a:r>
              <a:rPr lang="de-CH" dirty="0" smtClean="0"/>
              <a:t>Sehr schnell erste Erfolge, aber grundsätzlich schwieriger Einstieg</a:t>
            </a:r>
          </a:p>
          <a:p>
            <a:endParaRPr lang="de-CH" dirty="0"/>
          </a:p>
          <a:p>
            <a:r>
              <a:rPr lang="de-CH" dirty="0" smtClean="0"/>
              <a:t>Eigene Entwicklungen sehr aufwändig</a:t>
            </a:r>
          </a:p>
          <a:p>
            <a:pPr lvl="1"/>
            <a:r>
              <a:rPr lang="de-CH" dirty="0" smtClean="0"/>
              <a:t>Anleitung?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5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 &amp; A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Danke für Die Aufmerksamkeit!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Warum </a:t>
            </a:r>
            <a:r>
              <a:rPr lang="de-CH" dirty="0" err="1" smtClean="0"/>
              <a:t>Unity</a:t>
            </a:r>
            <a:r>
              <a:rPr lang="de-CH" dirty="0" smtClean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599"/>
            <a:ext cx="10058400" cy="4429715"/>
          </a:xfrm>
        </p:spPr>
        <p:txBody>
          <a:bodyPr>
            <a:normAutofit/>
          </a:bodyPr>
          <a:lstStyle/>
          <a:p>
            <a:r>
              <a:rPr lang="de-CH" dirty="0" err="1" smtClean="0"/>
              <a:t>Unity</a:t>
            </a:r>
            <a:r>
              <a:rPr lang="de-CH" dirty="0" smtClean="0"/>
              <a:t> oft verwendet in</a:t>
            </a:r>
          </a:p>
          <a:p>
            <a:pPr lvl="1"/>
            <a:r>
              <a:rPr lang="de-CH" dirty="0" err="1" smtClean="0"/>
              <a:t>Handygames</a:t>
            </a:r>
            <a:endParaRPr lang="de-CH" dirty="0" smtClean="0"/>
          </a:p>
          <a:p>
            <a:pPr lvl="1"/>
            <a:r>
              <a:rPr lang="de-CH" dirty="0" smtClean="0"/>
              <a:t>Browsergames</a:t>
            </a:r>
          </a:p>
          <a:p>
            <a:pPr lvl="1"/>
            <a:r>
              <a:rPr lang="de-CH" dirty="0" smtClean="0"/>
              <a:t>Sogar PS3 / PS4 Games …</a:t>
            </a:r>
          </a:p>
          <a:p>
            <a:pPr lvl="1"/>
            <a:endParaRPr lang="de-CH" dirty="0"/>
          </a:p>
          <a:p>
            <a:r>
              <a:rPr lang="de-CH" dirty="0" smtClean="0"/>
              <a:t>Grosses &amp; mächtiges Tool</a:t>
            </a:r>
          </a:p>
        </p:txBody>
      </p:sp>
      <p:pic>
        <p:nvPicPr>
          <p:cNvPr id="1026" name="Picture 2" descr="http://madewith.unity.com/sites/default/files/game/image/screen_shot_2015-09-16_at_4.21.42_p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9" r="32402" b="6847"/>
          <a:stretch/>
        </p:blipFill>
        <p:spPr bwMode="auto">
          <a:xfrm>
            <a:off x="6094413" y="1524000"/>
            <a:ext cx="2425146" cy="40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adewith.unity.com/sites/default/files/styles/unity_mwu_game_teaser/public/game/teaser-image/prune01_6.jpg?itok=E3Pc9kJ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456" y="2415637"/>
            <a:ext cx="3140709" cy="17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432605" y="565337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Threes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9865086" y="434556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PRUNE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Warum Minecraft?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2" y="1785736"/>
            <a:ext cx="6193344" cy="1952783"/>
          </a:xfrm>
        </p:spPr>
        <p:txBody>
          <a:bodyPr>
            <a:normAutofit/>
          </a:bodyPr>
          <a:lstStyle/>
          <a:p>
            <a:r>
              <a:rPr lang="de-CH" dirty="0" smtClean="0"/>
              <a:t>Simpler Aufbau mit Klötzchen</a:t>
            </a:r>
          </a:p>
          <a:p>
            <a:endParaRPr lang="de-CH" dirty="0"/>
          </a:p>
          <a:p>
            <a:r>
              <a:rPr lang="de-CH" dirty="0" smtClean="0"/>
              <a:t>Erwarteten schnelle Resultate</a:t>
            </a:r>
            <a:endParaRPr lang="en-US" dirty="0"/>
          </a:p>
        </p:txBody>
      </p:sp>
      <p:pic>
        <p:nvPicPr>
          <p:cNvPr id="2052" name="Picture 4" descr="https://media2.giga.de/2015/03/minecraft-faulenze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4" r="14147"/>
          <a:stretch/>
        </p:blipFill>
        <p:spPr bwMode="auto">
          <a:xfrm>
            <a:off x="6441260" y="0"/>
            <a:ext cx="57372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Basics in 3 Sätzen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 3D Modell / Textur / … – Editor</a:t>
            </a:r>
          </a:p>
          <a:p>
            <a:endParaRPr lang="de-CH" dirty="0" smtClean="0"/>
          </a:p>
          <a:p>
            <a:r>
              <a:rPr lang="de-CH" dirty="0" smtClean="0"/>
              <a:t>Verbindet primär 3D Design &amp; Logik</a:t>
            </a:r>
          </a:p>
          <a:p>
            <a:pPr lvl="1"/>
            <a:r>
              <a:rPr lang="de-CH" dirty="0" smtClean="0"/>
              <a:t>Resultat: Spiele!</a:t>
            </a:r>
          </a:p>
          <a:p>
            <a:pPr marL="457200" lvl="1" indent="0">
              <a:buNone/>
            </a:pPr>
            <a:endParaRPr lang="de-CH" dirty="0" smtClean="0"/>
          </a:p>
          <a:p>
            <a:r>
              <a:rPr lang="de-CH" dirty="0" err="1" smtClean="0"/>
              <a:t>Unity</a:t>
            </a:r>
            <a:r>
              <a:rPr lang="de-CH" dirty="0" smtClean="0"/>
              <a:t> arbeitet mit Game </a:t>
            </a:r>
            <a:r>
              <a:rPr lang="de-CH" dirty="0"/>
              <a:t>Objects</a:t>
            </a:r>
          </a:p>
          <a:p>
            <a:pPr lvl="1"/>
            <a:r>
              <a:rPr lang="de-CH" dirty="0"/>
              <a:t>Cube, Light, </a:t>
            </a:r>
            <a:r>
              <a:rPr lang="de-CH" dirty="0" smtClean="0"/>
              <a:t>… </a:t>
            </a:r>
            <a:endParaRPr lang="de-CH" dirty="0"/>
          </a:p>
          <a:p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914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498" y="564543"/>
            <a:ext cx="10058402" cy="585746"/>
          </a:xfrm>
        </p:spPr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Aufbau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42" b="3787"/>
          <a:stretch/>
        </p:blipFill>
        <p:spPr>
          <a:xfrm>
            <a:off x="0" y="0"/>
            <a:ext cx="12674801" cy="68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8695" y="776814"/>
            <a:ext cx="10058402" cy="585746"/>
          </a:xfrm>
        </p:spPr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Game Objects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42" t="20766" r="45861" b="58577"/>
          <a:stretch/>
        </p:blipFill>
        <p:spPr>
          <a:xfrm>
            <a:off x="5429487" y="553919"/>
            <a:ext cx="3077636" cy="436418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02326" y="2441442"/>
            <a:ext cx="39760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Alles in </a:t>
            </a:r>
            <a:r>
              <a:rPr lang="de-CH" sz="2000" dirty="0" err="1" smtClean="0"/>
              <a:t>Unity</a:t>
            </a:r>
            <a:r>
              <a:rPr lang="de-CH" sz="2000" dirty="0" smtClean="0"/>
              <a:t> ist ein ‘Objekt’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Objekte haben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Unterobjekte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72204" t="34284" b="33738"/>
          <a:stretch/>
        </p:blipFill>
        <p:spPr>
          <a:xfrm>
            <a:off x="8625702" y="3416079"/>
            <a:ext cx="3549031" cy="2880180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/>
          <a:srcRect l="64780" t="11051" r="28267" b="55678"/>
          <a:stretch/>
        </p:blipFill>
        <p:spPr>
          <a:xfrm>
            <a:off x="9324024" y="0"/>
            <a:ext cx="2429974" cy="32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2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Linken von Skripts zu Objekten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600"/>
            <a:ext cx="10058400" cy="4836886"/>
          </a:xfrm>
        </p:spPr>
        <p:txBody>
          <a:bodyPr/>
          <a:lstStyle/>
          <a:p>
            <a:r>
              <a:rPr lang="de-CH" dirty="0" smtClean="0"/>
              <a:t>Drag ‘ n ‘ Drop!</a:t>
            </a:r>
          </a:p>
          <a:p>
            <a:endParaRPr lang="de-CH" dirty="0"/>
          </a:p>
          <a:p>
            <a:r>
              <a:rPr lang="de-CH" dirty="0" smtClean="0"/>
              <a:t>Skripts = C# Klassen, mit spezieller Oberklasse</a:t>
            </a:r>
          </a:p>
          <a:p>
            <a:pPr lvl="1"/>
            <a:r>
              <a:rPr lang="de-CH" dirty="0" smtClean="0"/>
              <a:t>Alle haben ähnliche Funktionen</a:t>
            </a:r>
          </a:p>
          <a:p>
            <a:pPr lvl="2"/>
            <a:r>
              <a:rPr lang="de-CH" dirty="0" smtClean="0"/>
              <a:t>Update() - Bevor ein Frame gerendert wird</a:t>
            </a:r>
          </a:p>
          <a:p>
            <a:pPr lvl="2"/>
            <a:r>
              <a:rPr lang="de-CH" dirty="0" smtClean="0"/>
              <a:t>Start() – Initialisiere Objekt</a:t>
            </a:r>
          </a:p>
          <a:p>
            <a:pPr lvl="2"/>
            <a:r>
              <a:rPr lang="de-CH" dirty="0" smtClean="0"/>
              <a:t>…</a:t>
            </a:r>
          </a:p>
          <a:p>
            <a:pPr lvl="2"/>
            <a:endParaRPr lang="de-CH" dirty="0" smtClean="0"/>
          </a:p>
          <a:p>
            <a:pPr lvl="1"/>
            <a:r>
              <a:rPr lang="de-CH" dirty="0" smtClean="0"/>
              <a:t>Kommunikation mit assoziiertem Game-Objekt:</a:t>
            </a:r>
          </a:p>
          <a:p>
            <a:pPr lvl="2"/>
            <a:r>
              <a:rPr lang="de-CH" dirty="0" err="1" smtClean="0"/>
              <a:t>Instanzvariablen</a:t>
            </a:r>
            <a:endParaRPr lang="de-CH" dirty="0" smtClean="0"/>
          </a:p>
          <a:p>
            <a:pPr lvl="2"/>
            <a:r>
              <a:rPr lang="de-CH" dirty="0" smtClean="0"/>
              <a:t>Globale </a:t>
            </a:r>
            <a:r>
              <a:rPr lang="de-CH" dirty="0" err="1" smtClean="0"/>
              <a:t>Variabeln</a:t>
            </a:r>
            <a:endParaRPr lang="de-CH" dirty="0"/>
          </a:p>
          <a:p>
            <a:pPr lvl="1"/>
            <a:endParaRPr lang="de-CH" dirty="0" smtClean="0"/>
          </a:p>
          <a:p>
            <a:pPr lvl="2"/>
            <a:endParaRPr lang="de-CH" dirty="0"/>
          </a:p>
          <a:p>
            <a:pPr lvl="1"/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6225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Beispiel Skript – High Performance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623" y="1804987"/>
            <a:ext cx="6201682" cy="4556604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H="1">
            <a:off x="3976009" y="2408465"/>
            <a:ext cx="1191984" cy="65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5225143" y="2223799"/>
            <a:ext cx="19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Aufruf pro Frame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1739" t="51880" r="83601"/>
          <a:stretch/>
        </p:blipFill>
        <p:spPr>
          <a:xfrm>
            <a:off x="9135156" y="1393570"/>
            <a:ext cx="1988458" cy="176461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/>
          <a:srcRect l="9822" t="26393" r="5689"/>
          <a:stretch/>
        </p:blipFill>
        <p:spPr>
          <a:xfrm>
            <a:off x="9135156" y="2814286"/>
            <a:ext cx="2438400" cy="12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Ausschnitt Minecraft Code – Block zerstören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1789382"/>
            <a:ext cx="7997372" cy="469980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164173" y="1789382"/>
            <a:ext cx="415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Wenn die Maus über dem Block ist….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22859" y="2424096"/>
            <a:ext cx="521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Wenn mit der Linken Maustaste geklickt wird …</a:t>
            </a:r>
            <a:endParaRPr lang="en-US" dirty="0"/>
          </a:p>
        </p:txBody>
      </p:sp>
      <p:sp>
        <p:nvSpPr>
          <p:cNvPr id="13" name="Legende mit Pfeil nach rechts 12"/>
          <p:cNvSpPr/>
          <p:nvPr/>
        </p:nvSpPr>
        <p:spPr>
          <a:xfrm>
            <a:off x="9913577" y="2891055"/>
            <a:ext cx="319315" cy="1248229"/>
          </a:xfrm>
          <a:prstGeom prst="rightArrowCallout">
            <a:avLst>
              <a:gd name="adj1" fmla="val 9090"/>
              <a:gd name="adj2" fmla="val 29545"/>
              <a:gd name="adj3" fmla="val 25000"/>
              <a:gd name="adj4" fmla="val 1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8101888" y="2883226"/>
            <a:ext cx="18403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8101888" y="4081037"/>
            <a:ext cx="18403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0450413" y="3192003"/>
            <a:ext cx="130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Distanz zu </a:t>
            </a:r>
          </a:p>
          <a:p>
            <a:r>
              <a:rPr lang="de-CH" dirty="0" smtClean="0"/>
              <a:t>Spieler</a:t>
            </a:r>
            <a:endParaRPr lang="en-US" dirty="0"/>
          </a:p>
        </p:txBody>
      </p:sp>
      <p:sp>
        <p:nvSpPr>
          <p:cNvPr id="17" name="Textfeld 16"/>
          <p:cNvSpPr txBox="1"/>
          <p:nvPr/>
        </p:nvSpPr>
        <p:spPr>
          <a:xfrm>
            <a:off x="7302523" y="4413853"/>
            <a:ext cx="21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.. Zerstöre Objekt!</a:t>
            </a:r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8631121" y="4753973"/>
            <a:ext cx="262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… und erhöhe Inventar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Farbenfrohe Naturpräsentation mit einem Landschaftsdesign (Breitbild)</Template>
  <TotalTime>0</TotalTime>
  <Words>270</Words>
  <Application>Microsoft Office PowerPoint</Application>
  <PresentationFormat>Breitbild</PresentationFormat>
  <Paragraphs>84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Rockwell</vt:lpstr>
      <vt:lpstr>Segoe Print</vt:lpstr>
      <vt:lpstr>Tw Cen MT</vt:lpstr>
      <vt:lpstr>Nature Illustration 16x9</vt:lpstr>
      <vt:lpstr>Minecraft mit Unity</vt:lpstr>
      <vt:lpstr>Warum Unity?</vt:lpstr>
      <vt:lpstr>Warum Minecraft?</vt:lpstr>
      <vt:lpstr>Unity Basics in 3 Sätzen</vt:lpstr>
      <vt:lpstr>Unity Aufbau</vt:lpstr>
      <vt:lpstr>Unity Game Objects</vt:lpstr>
      <vt:lpstr>Linken von Skripts zu Objekten </vt:lpstr>
      <vt:lpstr>Beispiel Skript – High Performance</vt:lpstr>
      <vt:lpstr>Ausschnitt Minecraft Code – Block zerstören</vt:lpstr>
      <vt:lpstr>World Generation in Unity – Methode Copy ‘ n ‘ Paste</vt:lpstr>
      <vt:lpstr>World Generation – Algorithmus</vt:lpstr>
      <vt:lpstr>First Player View</vt:lpstr>
      <vt:lpstr>DEMO TIME</vt:lpstr>
      <vt:lpstr>Lessons Learned – tl;dr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2015-12-14T20:41:01Z</dcterms:created>
  <dcterms:modified xsi:type="dcterms:W3CDTF">2015-12-15T00:37:23Z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